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58" r:id="rId4"/>
    <p:sldId id="268" r:id="rId5"/>
    <p:sldId id="260" r:id="rId6"/>
    <p:sldId id="269" r:id="rId7"/>
    <p:sldId id="270" r:id="rId8"/>
    <p:sldId id="261" r:id="rId9"/>
    <p:sldId id="271" r:id="rId10"/>
    <p:sldId id="262" r:id="rId11"/>
    <p:sldId id="272" r:id="rId12"/>
    <p:sldId id="263" r:id="rId13"/>
    <p:sldId id="273" r:id="rId14"/>
    <p:sldId id="274" r:id="rId15"/>
    <p:sldId id="264" r:id="rId16"/>
    <p:sldId id="275" r:id="rId17"/>
    <p:sldId id="26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90" autoAdjust="0"/>
  </p:normalViewPr>
  <p:slideViewPr>
    <p:cSldViewPr>
      <p:cViewPr>
        <p:scale>
          <a:sx n="50" d="100"/>
          <a:sy n="50" d="100"/>
        </p:scale>
        <p:origin x="-105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07EFA-8283-4F4E-84E0-5D984877B825}" type="datetimeFigureOut">
              <a:rPr lang="tr-TR" smtClean="0"/>
              <a:t>12.05.2017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5CEB5-45EC-466E-BFEF-2A065C5270F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0783-DF1D-4A8A-8124-C71E6A3FA32B}" type="datetimeFigureOut">
              <a:rPr lang="tr-TR" smtClean="0"/>
              <a:pPr/>
              <a:t>12.05.2017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9B6-7B53-4B92-AAEE-40F40FBEB14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0783-DF1D-4A8A-8124-C71E6A3FA32B}" type="datetimeFigureOut">
              <a:rPr lang="tr-TR" smtClean="0"/>
              <a:pPr/>
              <a:t>12.05.2017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9B6-7B53-4B92-AAEE-40F40FBEB14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0783-DF1D-4A8A-8124-C71E6A3FA32B}" type="datetimeFigureOut">
              <a:rPr lang="tr-TR" smtClean="0"/>
              <a:pPr/>
              <a:t>12.05.2017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9B6-7B53-4B92-AAEE-40F40FBEB14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0783-DF1D-4A8A-8124-C71E6A3FA32B}" type="datetimeFigureOut">
              <a:rPr lang="tr-TR" smtClean="0"/>
              <a:pPr/>
              <a:t>12.05.2017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9B6-7B53-4B92-AAEE-40F40FBEB14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0783-DF1D-4A8A-8124-C71E6A3FA32B}" type="datetimeFigureOut">
              <a:rPr lang="tr-TR" smtClean="0"/>
              <a:pPr/>
              <a:t>12.05.2017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9B6-7B53-4B92-AAEE-40F40FBEB14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0783-DF1D-4A8A-8124-C71E6A3FA32B}" type="datetimeFigureOut">
              <a:rPr lang="tr-TR" smtClean="0"/>
              <a:pPr/>
              <a:t>12.05.2017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9B6-7B53-4B92-AAEE-40F40FBEB14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0783-DF1D-4A8A-8124-C71E6A3FA32B}" type="datetimeFigureOut">
              <a:rPr lang="tr-TR" smtClean="0"/>
              <a:pPr/>
              <a:t>12.05.2017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9B6-7B53-4B92-AAEE-40F40FBEB14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0783-DF1D-4A8A-8124-C71E6A3FA32B}" type="datetimeFigureOut">
              <a:rPr lang="tr-TR" smtClean="0"/>
              <a:pPr/>
              <a:t>12.05.2017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9B6-7B53-4B92-AAEE-40F40FBEB14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0783-DF1D-4A8A-8124-C71E6A3FA32B}" type="datetimeFigureOut">
              <a:rPr lang="tr-TR" smtClean="0"/>
              <a:pPr/>
              <a:t>12.05.2017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9B6-7B53-4B92-AAEE-40F40FBEB14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0783-DF1D-4A8A-8124-C71E6A3FA32B}" type="datetimeFigureOut">
              <a:rPr lang="tr-TR" smtClean="0"/>
              <a:pPr/>
              <a:t>12.05.2017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9B6-7B53-4B92-AAEE-40F40FBEB14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0783-DF1D-4A8A-8124-C71E6A3FA32B}" type="datetimeFigureOut">
              <a:rPr lang="tr-TR" smtClean="0"/>
              <a:pPr/>
              <a:t>12.05.2017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6F39B6-7B53-4B92-AAEE-40F40FBEB14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E0783-DF1D-4A8A-8124-C71E6A3FA32B}" type="datetimeFigureOut">
              <a:rPr lang="tr-TR" smtClean="0"/>
              <a:pPr/>
              <a:t>12.05.2017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6F39B6-7B53-4B92-AAEE-40F40FBEB14A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00034" y="1714488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tr-TR" sz="4800" b="1" dirty="0"/>
              <a:t> </a:t>
            </a:r>
            <a:r>
              <a:rPr lang="tr-TR" sz="4800" dirty="0"/>
              <a:t/>
            </a:r>
            <a:br>
              <a:rPr lang="tr-TR" sz="4800" dirty="0"/>
            </a:br>
            <a:r>
              <a:rPr lang="tr-TR" sz="4800" b="1" dirty="0"/>
              <a:t>ULUSLARARASI MEVLANA </a:t>
            </a:r>
            <a:r>
              <a:rPr lang="tr-TR" sz="4800" dirty="0"/>
              <a:t/>
            </a:r>
            <a:br>
              <a:rPr lang="tr-TR" sz="4800" dirty="0"/>
            </a:br>
            <a:r>
              <a:rPr lang="tr-TR" sz="4800" b="1" dirty="0"/>
              <a:t>ANADOLU İMAM HATİP </a:t>
            </a:r>
            <a:r>
              <a:rPr lang="tr-TR" sz="4800" b="1" dirty="0" smtClean="0"/>
              <a:t>LİSESİ </a:t>
            </a:r>
            <a:r>
              <a:rPr lang="tr-TR" sz="4800" b="1" dirty="0" smtClean="0"/>
              <a:t>‘’HAYATA DOKUNMAK’’</a:t>
            </a:r>
            <a:r>
              <a:rPr lang="tr-TR" sz="4800" dirty="0"/>
              <a:t/>
            </a:r>
            <a:br>
              <a:rPr lang="tr-TR" sz="4800" dirty="0"/>
            </a:br>
            <a:r>
              <a:rPr lang="tr-TR" sz="4800" b="1" dirty="0" smtClean="0"/>
              <a:t> </a:t>
            </a:r>
            <a:r>
              <a:rPr lang="tr-TR" sz="4800" b="1" dirty="0"/>
              <a:t>YAZ GENÇLİK PROGRAMI</a:t>
            </a:r>
            <a:r>
              <a:rPr lang="tr-TR" sz="4800" dirty="0"/>
              <a:t/>
            </a:r>
            <a:br>
              <a:rPr lang="tr-TR" sz="4800" dirty="0"/>
            </a:br>
            <a:endParaRPr lang="tr-TR" sz="48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7854696" cy="1752600"/>
          </a:xfrm>
        </p:spPr>
        <p:txBody>
          <a:bodyPr/>
          <a:lstStyle/>
          <a:p>
            <a:r>
              <a:rPr lang="tr-TR" dirty="0" smtClean="0"/>
              <a:t>,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Picture 2" descr="C:\Users\DELL\Desktop\tanıtım sunusu\katoloğ fotoları\ihl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496"/>
            <a:ext cx="9144000" cy="400050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1042966" cy="29602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4389120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/>
              <a:t>3.Hafta: </a:t>
            </a:r>
            <a:r>
              <a:rPr lang="tr-TR" sz="3200" b="1" dirty="0" smtClean="0"/>
              <a:t>OKUMA </a:t>
            </a:r>
            <a:r>
              <a:rPr lang="tr-TR" sz="3200" b="1" dirty="0" smtClean="0"/>
              <a:t>KAMPI ‘BİLGE KRAL ALİYA’</a:t>
            </a:r>
            <a:endParaRPr lang="tr-TR" sz="3200" dirty="0" smtClean="0"/>
          </a:p>
          <a:p>
            <a:pPr algn="ctr"/>
            <a:r>
              <a:rPr lang="tr-TR" sz="3200" dirty="0" smtClean="0"/>
              <a:t>Gençlerimiz, grupları ile birlikte bir haftalık okuma kampı yapacaklardır. </a:t>
            </a:r>
            <a:r>
              <a:rPr lang="tr-TR" sz="3200" dirty="0" smtClean="0"/>
              <a:t>Okuma </a:t>
            </a:r>
            <a:r>
              <a:rPr lang="tr-TR" sz="3200" dirty="0" smtClean="0"/>
              <a:t>kampında her bir grup bir evde kalacak olup öğle yemekleri hazır satın alma hizmeti ile karşılanacaktır.</a:t>
            </a:r>
          </a:p>
          <a:p>
            <a:pPr algn="ctr"/>
            <a:r>
              <a:rPr lang="tr-TR" sz="3200" dirty="0" smtClean="0"/>
              <a:t>Kamp süresince </a:t>
            </a:r>
            <a:r>
              <a:rPr lang="tr-TR" sz="3200" dirty="0" err="1" smtClean="0"/>
              <a:t>Aliya</a:t>
            </a:r>
            <a:r>
              <a:rPr lang="tr-TR" sz="3200" dirty="0" smtClean="0"/>
              <a:t> İzzet </a:t>
            </a:r>
            <a:r>
              <a:rPr lang="tr-TR" sz="3200" dirty="0" err="1" smtClean="0"/>
              <a:t>Begoviç’in</a:t>
            </a:r>
            <a:r>
              <a:rPr lang="tr-TR" sz="3200" dirty="0" smtClean="0"/>
              <a:t> hayatını, fikirlerini ve kendine ait kitapları okuyup müzakere edeceklerdir.  </a:t>
            </a:r>
          </a:p>
          <a:p>
            <a:pPr algn="ctr"/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Yeni klasör\DSC_0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894"/>
            <a:ext cx="7988554" cy="6215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1614470" cy="8170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389120"/>
          </a:xfrm>
        </p:spPr>
        <p:txBody>
          <a:bodyPr>
            <a:noAutofit/>
          </a:bodyPr>
          <a:lstStyle/>
          <a:p>
            <a:pPr algn="ctr"/>
            <a:r>
              <a:rPr lang="tr-TR" b="1" dirty="0" smtClean="0"/>
              <a:t>4. Hafta: </a:t>
            </a:r>
            <a:r>
              <a:rPr lang="tr-TR" b="1" dirty="0" smtClean="0"/>
              <a:t>KÖY </a:t>
            </a:r>
            <a:r>
              <a:rPr lang="tr-TR" b="1" dirty="0" smtClean="0"/>
              <a:t>HAYATI</a:t>
            </a:r>
            <a:endParaRPr lang="tr-TR" dirty="0" smtClean="0"/>
          </a:p>
          <a:p>
            <a:pPr algn="ctr"/>
            <a:r>
              <a:rPr lang="tr-TR" dirty="0" smtClean="0"/>
              <a:t>Köy hayatı faaliyetimiz, Konya ilinin Beyşehir, Derbent, Karapınar, Altınekin, Emirgazi,  Çumra </a:t>
            </a:r>
            <a:r>
              <a:rPr lang="tr-TR" dirty="0" smtClean="0"/>
              <a:t> </a:t>
            </a:r>
            <a:r>
              <a:rPr lang="tr-TR" dirty="0" smtClean="0"/>
              <a:t>gibi </a:t>
            </a:r>
            <a:r>
              <a:rPr lang="tr-TR" dirty="0" smtClean="0"/>
              <a:t>çiftçiliğin ve köy yaşamının hâkim olduğu ilçelere ait köylerde gerçekleşecektir. Her grup lider abisi ile birlikte, tespit edilen 6 farklı köyde bir hafta geçireceklerdir. </a:t>
            </a:r>
          </a:p>
          <a:p>
            <a:pPr algn="ctr"/>
            <a:r>
              <a:rPr lang="tr-TR" dirty="0" smtClean="0"/>
              <a:t>Köy </a:t>
            </a:r>
            <a:r>
              <a:rPr lang="tr-TR" dirty="0" smtClean="0"/>
              <a:t>yaşamında bütün katılımcılar hayvan bakımı faaliyetlerinden; çobanlık, hayvanlara yem verilmesi,  temizliklerinin yapılması, çiftçilik faaliyetlerinden; tarla ekimi, sulama, meyve ağaçlarının bakımı, ürün toplanması gibi faaliyetlere katılacaklardır. Bu faaliyetleri köyde yaşayan ailelerin rehberliğinde ve eşliğinde yapacaklardır.</a:t>
            </a:r>
          </a:p>
          <a:p>
            <a:pPr algn="ctr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Desktop\asd\IMG-20170511-WA0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286248" cy="3214686"/>
          </a:xfrm>
          <a:prstGeom prst="rect">
            <a:avLst/>
          </a:prstGeom>
          <a:noFill/>
        </p:spPr>
      </p:pic>
      <p:pic>
        <p:nvPicPr>
          <p:cNvPr id="5125" name="Picture 5" descr="C:\Users\DELL\Desktop\asd\IMG-20170511-WA0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4"/>
            <a:ext cx="4286248" cy="3214686"/>
          </a:xfrm>
          <a:prstGeom prst="rect">
            <a:avLst/>
          </a:prstGeom>
          <a:noFill/>
        </p:spPr>
      </p:pic>
      <p:pic>
        <p:nvPicPr>
          <p:cNvPr id="5126" name="Picture 6" descr="C:\Users\DELL\Desktop\asd\IMG-20170511-WA00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607595"/>
            <a:ext cx="4357686" cy="3250405"/>
          </a:xfrm>
          <a:prstGeom prst="rect">
            <a:avLst/>
          </a:prstGeom>
          <a:noFill/>
        </p:spPr>
      </p:pic>
      <p:pic>
        <p:nvPicPr>
          <p:cNvPr id="5127" name="Picture 7" descr="C:\Users\DELL\Desktop\asd\IMG-20170511-WA00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3011" y="0"/>
            <a:ext cx="4650989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esktop\asd\IMG-20170511-WA0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90997" cy="3143248"/>
          </a:xfrm>
          <a:prstGeom prst="rect">
            <a:avLst/>
          </a:prstGeom>
          <a:noFill/>
        </p:spPr>
      </p:pic>
      <p:pic>
        <p:nvPicPr>
          <p:cNvPr id="6147" name="Picture 3" descr="C:\Users\DELL\Desktop\asd\IMG-20170511-WA00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38"/>
            <a:ext cx="4214809" cy="3500462"/>
          </a:xfrm>
          <a:prstGeom prst="rect">
            <a:avLst/>
          </a:prstGeom>
          <a:noFill/>
        </p:spPr>
      </p:pic>
      <p:pic>
        <p:nvPicPr>
          <p:cNvPr id="6148" name="Picture 4" descr="C:\Users\DELL\Desktop\asd\IMG-20170511-WA00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5495" y="0"/>
            <a:ext cx="476850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flipV="1">
            <a:off x="457200" y="571480"/>
            <a:ext cx="1900222" cy="13260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71472" y="642918"/>
            <a:ext cx="8229600" cy="4389120"/>
          </a:xfrm>
        </p:spPr>
        <p:txBody>
          <a:bodyPr>
            <a:noAutofit/>
          </a:bodyPr>
          <a:lstStyle/>
          <a:p>
            <a:r>
              <a:rPr lang="tr-TR" sz="1800" b="1" dirty="0" smtClean="0"/>
              <a:t>5. Hafta: </a:t>
            </a:r>
            <a:r>
              <a:rPr lang="tr-TR" sz="1800" b="1" dirty="0" smtClean="0"/>
              <a:t>YILDIZLARIN </a:t>
            </a:r>
            <a:r>
              <a:rPr lang="tr-TR" sz="1800" b="1" dirty="0" smtClean="0"/>
              <a:t>ALTINDA BİR HAFTA DOĞA KAMPI</a:t>
            </a:r>
            <a:endParaRPr lang="tr-TR" sz="1800" dirty="0" smtClean="0"/>
          </a:p>
          <a:p>
            <a:r>
              <a:rPr lang="tr-TR" sz="1800" dirty="0" err="1" smtClean="0"/>
              <a:t>Anamas</a:t>
            </a:r>
            <a:r>
              <a:rPr lang="tr-TR" sz="1800" dirty="0" smtClean="0"/>
              <a:t> Yaylasında 6 günlük çadır kampı yapacaklar. </a:t>
            </a:r>
          </a:p>
          <a:p>
            <a:r>
              <a:rPr lang="tr-TR" sz="1800" dirty="0" smtClean="0"/>
              <a:t> 30 kişilik grubumuz 5 öğrenciden oluşan 6 gruba ayrılır. Her grubun 1 abisi vardır. Bir de kamp sorumlusu </a:t>
            </a:r>
            <a:r>
              <a:rPr lang="tr-TR" sz="1800" dirty="0" err="1" smtClean="0"/>
              <a:t>abi</a:t>
            </a:r>
            <a:r>
              <a:rPr lang="tr-TR" sz="1800" dirty="0" smtClean="0"/>
              <a:t> vardır. Her gruba bir gün nöbet görevi verilir. Nöbet görevi; yemek hazırlamak, tertip düzeni sağlamak, kampın </a:t>
            </a:r>
            <a:r>
              <a:rPr lang="tr-TR" sz="1800" dirty="0" smtClean="0"/>
              <a:t>işlerini yapmaktır.</a:t>
            </a:r>
            <a:endParaRPr lang="tr-TR" sz="1800" dirty="0" smtClean="0"/>
          </a:p>
          <a:p>
            <a:r>
              <a:rPr lang="tr-TR" sz="1800" dirty="0" smtClean="0"/>
              <a:t> Günlük programın uygulanmasından kamp yöneticisi lider sorumludur.</a:t>
            </a:r>
          </a:p>
          <a:p>
            <a:r>
              <a:rPr lang="tr-TR" sz="1800" dirty="0" smtClean="0"/>
              <a:t>•	Sabah namazı             </a:t>
            </a:r>
          </a:p>
          <a:p>
            <a:r>
              <a:rPr lang="tr-TR" sz="1800" dirty="0" smtClean="0"/>
              <a:t>•	</a:t>
            </a:r>
            <a:r>
              <a:rPr lang="tr-TR" sz="1800" dirty="0" err="1" smtClean="0"/>
              <a:t>Tesbihat</a:t>
            </a:r>
            <a:r>
              <a:rPr lang="tr-TR" sz="1800" dirty="0" smtClean="0"/>
              <a:t> ve </a:t>
            </a:r>
            <a:r>
              <a:rPr lang="tr-TR" sz="1800" dirty="0" err="1" smtClean="0"/>
              <a:t>Kur’an</a:t>
            </a:r>
            <a:r>
              <a:rPr lang="tr-TR" sz="1800" dirty="0" smtClean="0"/>
              <a:t> - Meal</a:t>
            </a:r>
          </a:p>
          <a:p>
            <a:r>
              <a:rPr lang="tr-TR" sz="1800" dirty="0" smtClean="0"/>
              <a:t>•	Spor (koşu,  Kültürfizik)</a:t>
            </a:r>
          </a:p>
          <a:p>
            <a:r>
              <a:rPr lang="tr-TR" sz="1800" dirty="0" smtClean="0"/>
              <a:t>•	Kahvaltı</a:t>
            </a:r>
          </a:p>
          <a:p>
            <a:r>
              <a:rPr lang="tr-TR" sz="1800" dirty="0" smtClean="0"/>
              <a:t>•	Etkinlik - oyun</a:t>
            </a:r>
          </a:p>
          <a:p>
            <a:r>
              <a:rPr lang="tr-TR" sz="1800" dirty="0" smtClean="0"/>
              <a:t>•	Öğle yemeği</a:t>
            </a:r>
          </a:p>
          <a:p>
            <a:r>
              <a:rPr lang="tr-TR" sz="1800" dirty="0" smtClean="0"/>
              <a:t>•	Dinlenme</a:t>
            </a:r>
          </a:p>
          <a:p>
            <a:r>
              <a:rPr lang="tr-TR" sz="1800" dirty="0" smtClean="0"/>
              <a:t>•	İkindi namazı</a:t>
            </a:r>
          </a:p>
          <a:p>
            <a:r>
              <a:rPr lang="tr-TR" sz="1800" dirty="0" smtClean="0"/>
              <a:t>•	Etkinlik - oyun</a:t>
            </a:r>
          </a:p>
          <a:p>
            <a:r>
              <a:rPr lang="tr-TR" sz="1800" dirty="0" smtClean="0"/>
              <a:t>•	Akşam namazı - yemeği</a:t>
            </a:r>
          </a:p>
          <a:p>
            <a:r>
              <a:rPr lang="tr-TR" sz="1800" dirty="0" smtClean="0"/>
              <a:t>•	Ateş başı - yatsı – yatış</a:t>
            </a:r>
          </a:p>
          <a:p>
            <a:endParaRPr lang="tr-T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LL\Desktop\asd\IMG-20170510-WA00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143371" cy="2811571"/>
          </a:xfrm>
          <a:prstGeom prst="rect">
            <a:avLst/>
          </a:prstGeom>
          <a:noFill/>
        </p:spPr>
      </p:pic>
      <p:pic>
        <p:nvPicPr>
          <p:cNvPr id="7171" name="Picture 3" descr="C:\Users\DELL\Desktop\asd\IMG-20170510-WA00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1413"/>
            <a:ext cx="4143372" cy="3076587"/>
          </a:xfrm>
          <a:prstGeom prst="rect">
            <a:avLst/>
          </a:prstGeom>
          <a:noFill/>
        </p:spPr>
      </p:pic>
      <p:pic>
        <p:nvPicPr>
          <p:cNvPr id="7172" name="Picture 4" descr="C:\Users\DELL\Desktop\asd\IMG-20170510-WA00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9" y="0"/>
            <a:ext cx="4143371" cy="2786058"/>
          </a:xfrm>
          <a:prstGeom prst="rect">
            <a:avLst/>
          </a:prstGeom>
          <a:noFill/>
        </p:spPr>
      </p:pic>
      <p:pic>
        <p:nvPicPr>
          <p:cNvPr id="7175" name="Picture 7" descr="C:\Users\DELL\Desktop\asd\20160813_190751_HD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786190"/>
            <a:ext cx="4143372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15074" y="704088"/>
            <a:ext cx="2471726" cy="22458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389120"/>
          </a:xfrm>
        </p:spPr>
        <p:txBody>
          <a:bodyPr>
            <a:normAutofit/>
          </a:bodyPr>
          <a:lstStyle/>
          <a:p>
            <a:pPr lvl="0" algn="ctr"/>
            <a:r>
              <a:rPr lang="tr-TR" b="1" dirty="0" smtClean="0"/>
              <a:t>6. Hafta </a:t>
            </a:r>
            <a:r>
              <a:rPr lang="tr-TR" b="1" dirty="0" smtClean="0"/>
              <a:t>‘</a:t>
            </a:r>
            <a:r>
              <a:rPr lang="tr-TR" b="1" dirty="0" smtClean="0"/>
              <a:t>BİLGE KRAL ALİYA’YA VEFA’</a:t>
            </a:r>
            <a:endParaRPr lang="tr-TR" dirty="0" smtClean="0"/>
          </a:p>
          <a:p>
            <a:pPr algn="ctr"/>
            <a:r>
              <a:rPr lang="tr-TR" dirty="0" smtClean="0"/>
              <a:t>Bosna-Hersek </a:t>
            </a:r>
            <a:r>
              <a:rPr lang="tr-TR" dirty="0" err="1" smtClean="0"/>
              <a:t>Saraybosna</a:t>
            </a:r>
            <a:r>
              <a:rPr lang="tr-TR" dirty="0" smtClean="0"/>
              <a:t> şehrinde tespit edilen 6 farklı köyde,  köy camilerinde eğitimi gören çocuklarla tanışılacak. Onlarla beraber Bosna savaşı mağdurları ziyaret edilerek o bölgenin gençleriyle tanışılacak</a:t>
            </a:r>
            <a:r>
              <a:rPr lang="tr-TR" dirty="0" smtClean="0"/>
              <a:t>. </a:t>
            </a:r>
            <a:r>
              <a:rPr lang="tr-TR" dirty="0" err="1" smtClean="0"/>
              <a:t>Srebenitsa</a:t>
            </a:r>
            <a:r>
              <a:rPr lang="tr-TR" dirty="0" smtClean="0"/>
              <a:t>, Bosna-Sırp savaşında kaybettiğimiz kardeşlerimizin mezarları ziyaret edilecek. </a:t>
            </a:r>
          </a:p>
          <a:p>
            <a:pPr algn="ctr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LL\Desktop\Yeni klasör (2)\DSC_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530002" cy="3000372"/>
          </a:xfrm>
          <a:prstGeom prst="rect">
            <a:avLst/>
          </a:prstGeom>
          <a:noFill/>
        </p:spPr>
      </p:pic>
      <p:pic>
        <p:nvPicPr>
          <p:cNvPr id="8195" name="Picture 3" descr="C:\Users\DELL\Desktop\Yeni klasör (2)\DSC_0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3248"/>
            <a:ext cx="4500562" cy="3714753"/>
          </a:xfrm>
          <a:prstGeom prst="rect">
            <a:avLst/>
          </a:prstGeom>
          <a:noFill/>
        </p:spPr>
      </p:pic>
      <p:pic>
        <p:nvPicPr>
          <p:cNvPr id="8196" name="Picture 4" descr="C:\Users\DELL\Desktop\Yeni klasör (2)\DSC_01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4500562" cy="2980873"/>
          </a:xfrm>
          <a:prstGeom prst="rect">
            <a:avLst/>
          </a:prstGeom>
          <a:noFill/>
        </p:spPr>
      </p:pic>
      <p:pic>
        <p:nvPicPr>
          <p:cNvPr id="8197" name="Picture 5" descr="C:\Users\DELL\Desktop\Yeni klasör\DSC_06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214662"/>
            <a:ext cx="4500562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LL\Desktop\Yeni klasör\DSC_0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143371" cy="3143247"/>
          </a:xfrm>
          <a:prstGeom prst="rect">
            <a:avLst/>
          </a:prstGeom>
          <a:noFill/>
        </p:spPr>
      </p:pic>
      <p:pic>
        <p:nvPicPr>
          <p:cNvPr id="9219" name="Picture 3" descr="C:\Users\DELL\Desktop\Yeni klasör\DSC_0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3071810"/>
          </a:xfrm>
          <a:prstGeom prst="rect">
            <a:avLst/>
          </a:prstGeom>
          <a:noFill/>
        </p:spPr>
      </p:pic>
      <p:pic>
        <p:nvPicPr>
          <p:cNvPr id="9220" name="Picture 4" descr="C:\Users\DELL\Desktop\Yeni klasör\DSC_01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7562"/>
            <a:ext cx="4143371" cy="3500438"/>
          </a:xfrm>
          <a:prstGeom prst="rect">
            <a:avLst/>
          </a:prstGeom>
          <a:noFill/>
        </p:spPr>
      </p:pic>
      <p:pic>
        <p:nvPicPr>
          <p:cNvPr id="9221" name="Picture 5" descr="C:\Users\DELL\Desktop\asd\20160814_133955_HD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229873"/>
            <a:ext cx="4500562" cy="3628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285728"/>
            <a:ext cx="328586" cy="98985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214290"/>
            <a:ext cx="8229600" cy="5286412"/>
          </a:xfrm>
        </p:spPr>
        <p:txBody>
          <a:bodyPr>
            <a:noAutofit/>
          </a:bodyPr>
          <a:lstStyle/>
          <a:p>
            <a:r>
              <a:rPr lang="tr-TR" sz="2500" dirty="0" smtClean="0"/>
              <a:t>                      </a:t>
            </a:r>
            <a:endParaRPr lang="tr-TR" sz="3200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tr-TR" sz="2500" dirty="0" smtClean="0"/>
              <a:t>1.Hafta: </a:t>
            </a:r>
            <a:r>
              <a:rPr lang="tr-TR" sz="2500" dirty="0" smtClean="0"/>
              <a:t>İTİKÂF </a:t>
            </a:r>
            <a:r>
              <a:rPr lang="tr-TR" sz="2500" dirty="0" smtClean="0"/>
              <a:t>ve CAMİ </a:t>
            </a:r>
            <a:r>
              <a:rPr lang="tr-TR" sz="2500" dirty="0" smtClean="0"/>
              <a:t>HİZMETİ,</a:t>
            </a:r>
          </a:p>
          <a:p>
            <a:pPr>
              <a:lnSpc>
                <a:spcPct val="200000"/>
              </a:lnSpc>
            </a:pPr>
            <a:r>
              <a:rPr lang="tr-TR" sz="2500" dirty="0" smtClean="0"/>
              <a:t>2.Hafta</a:t>
            </a:r>
            <a:r>
              <a:rPr lang="tr-TR" sz="2500" dirty="0" smtClean="0"/>
              <a:t>: </a:t>
            </a:r>
            <a:r>
              <a:rPr lang="tr-TR" sz="2500" dirty="0" smtClean="0"/>
              <a:t>AHİLİĞİN </a:t>
            </a:r>
            <a:r>
              <a:rPr lang="tr-TR" sz="2500" dirty="0" smtClean="0"/>
              <a:t>ÖZÜ (Mesleki </a:t>
            </a:r>
            <a:r>
              <a:rPr lang="tr-TR" sz="2500" dirty="0" smtClean="0"/>
              <a:t>Tanıtım)</a:t>
            </a:r>
          </a:p>
          <a:p>
            <a:pPr>
              <a:lnSpc>
                <a:spcPct val="200000"/>
              </a:lnSpc>
            </a:pPr>
            <a:r>
              <a:rPr lang="tr-TR" sz="2500" dirty="0" smtClean="0"/>
              <a:t>3</a:t>
            </a:r>
            <a:r>
              <a:rPr lang="tr-TR" sz="2500" dirty="0" smtClean="0"/>
              <a:t>. Hafta: </a:t>
            </a:r>
            <a:r>
              <a:rPr lang="tr-TR" sz="2500" dirty="0" smtClean="0"/>
              <a:t>OKUMA </a:t>
            </a:r>
            <a:r>
              <a:rPr lang="tr-TR" sz="2500" dirty="0" smtClean="0"/>
              <a:t>KAMPI BİLGE KRAL </a:t>
            </a:r>
            <a:r>
              <a:rPr lang="tr-TR" sz="2500" dirty="0" smtClean="0"/>
              <a:t>ALİYA</a:t>
            </a:r>
          </a:p>
          <a:p>
            <a:pPr>
              <a:lnSpc>
                <a:spcPct val="200000"/>
              </a:lnSpc>
            </a:pPr>
            <a:r>
              <a:rPr lang="tr-TR" sz="2500" dirty="0" smtClean="0"/>
              <a:t>4</a:t>
            </a:r>
            <a:r>
              <a:rPr lang="tr-TR" sz="2500" dirty="0" smtClean="0"/>
              <a:t>. Hafta: </a:t>
            </a:r>
            <a:r>
              <a:rPr lang="tr-TR" sz="2500" dirty="0" smtClean="0"/>
              <a:t>DENİZ </a:t>
            </a:r>
            <a:r>
              <a:rPr lang="tr-TR" sz="2500" dirty="0" smtClean="0"/>
              <a:t>KAMPI </a:t>
            </a:r>
            <a:r>
              <a:rPr lang="tr-TR" sz="2500" dirty="0" smtClean="0"/>
              <a:t>SİLİFKE</a:t>
            </a:r>
          </a:p>
          <a:p>
            <a:pPr>
              <a:lnSpc>
                <a:spcPct val="200000"/>
              </a:lnSpc>
            </a:pPr>
            <a:r>
              <a:rPr lang="tr-TR" sz="2500" dirty="0" smtClean="0"/>
              <a:t>5</a:t>
            </a:r>
            <a:r>
              <a:rPr lang="tr-TR" sz="2500" dirty="0" smtClean="0"/>
              <a:t>. Hafta: </a:t>
            </a:r>
            <a:r>
              <a:rPr lang="tr-TR" sz="2500" dirty="0" smtClean="0"/>
              <a:t>YILDIZLARIN </a:t>
            </a:r>
            <a:r>
              <a:rPr lang="tr-TR" sz="2500" dirty="0" smtClean="0"/>
              <a:t>ALTINDA DOĞA </a:t>
            </a:r>
            <a:r>
              <a:rPr lang="tr-TR" sz="2500" dirty="0" smtClean="0"/>
              <a:t>KAMPI</a:t>
            </a:r>
          </a:p>
          <a:p>
            <a:pPr>
              <a:lnSpc>
                <a:spcPct val="200000"/>
              </a:lnSpc>
            </a:pPr>
            <a:r>
              <a:rPr lang="tr-TR" sz="2500" dirty="0" smtClean="0"/>
              <a:t>6</a:t>
            </a:r>
            <a:r>
              <a:rPr lang="tr-TR" sz="2500" dirty="0" smtClean="0"/>
              <a:t>. Hafta: </a:t>
            </a:r>
            <a:r>
              <a:rPr lang="tr-TR" sz="2500" dirty="0" smtClean="0"/>
              <a:t>KÖY HAYATI</a:t>
            </a:r>
          </a:p>
          <a:p>
            <a:pPr>
              <a:lnSpc>
                <a:spcPct val="200000"/>
              </a:lnSpc>
            </a:pPr>
            <a:r>
              <a:rPr lang="tr-TR" sz="2500" dirty="0" smtClean="0"/>
              <a:t>7</a:t>
            </a:r>
            <a:r>
              <a:rPr lang="tr-TR" sz="2500" dirty="0" smtClean="0"/>
              <a:t>. Hafta : </a:t>
            </a:r>
            <a:r>
              <a:rPr lang="tr-TR" sz="2500" dirty="0" smtClean="0"/>
              <a:t>BİLGE </a:t>
            </a:r>
            <a:r>
              <a:rPr lang="tr-TR" sz="2500" dirty="0" smtClean="0"/>
              <a:t>KRALA VEFA Balkan</a:t>
            </a:r>
            <a:endParaRPr lang="tr-TR" sz="2500" dirty="0"/>
          </a:p>
        </p:txBody>
      </p:sp>
    </p:spTree>
  </p:cSld>
  <p:clrMapOvr>
    <a:masterClrMapping/>
  </p:clrMapOvr>
  <p:transition spd="med">
    <p:dissolv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LL\Desktop\Yeni klasör\DSC_0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1420" cy="4000504"/>
          </a:xfrm>
          <a:prstGeom prst="rect">
            <a:avLst/>
          </a:prstGeom>
          <a:noFill/>
        </p:spPr>
      </p:pic>
      <p:pic>
        <p:nvPicPr>
          <p:cNvPr id="10243" name="Picture 3" descr="C:\Users\DELL\Desktop\Yeni klasör\DSC_0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1821" y="3929042"/>
            <a:ext cx="4422179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929586" y="704088"/>
            <a:ext cx="757214" cy="15314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4389120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Programın Tanımı;</a:t>
            </a:r>
            <a:endParaRPr lang="tr-TR" sz="3200" dirty="0" smtClean="0"/>
          </a:p>
          <a:p>
            <a:r>
              <a:rPr lang="tr-TR" sz="3200" dirty="0" smtClean="0"/>
              <a:t>Uluslararası Mevlana Anadolu imam hatip lisesinde okuyan yerli öğrencilere yönelik, okul idaresi ve öğretmenleri tarafından uygulanan bir yaz gençlik programıdır. </a:t>
            </a:r>
          </a:p>
          <a:p>
            <a:r>
              <a:rPr lang="tr-TR" sz="3200" dirty="0" smtClean="0"/>
              <a:t>Programa  1 koordinatör, 30 öğrenci, 6 grup lideri olmak üzere en fazla 35-40 kişi için uygulanır.</a:t>
            </a:r>
          </a:p>
          <a:p>
            <a:endParaRPr lang="tr-TR" sz="3200" dirty="0" smtClean="0"/>
          </a:p>
          <a:p>
            <a:endParaRPr lang="tr-TR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072726" y="642918"/>
            <a:ext cx="471462" cy="43889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/>
              <a:t>Hayata dokunmak programı;  </a:t>
            </a:r>
            <a:r>
              <a:rPr lang="tr-TR" sz="2800" dirty="0" smtClean="0"/>
              <a:t>teknoloji ve </a:t>
            </a:r>
            <a:r>
              <a:rPr lang="tr-TR" sz="2800" dirty="0" err="1" smtClean="0"/>
              <a:t>modernizm</a:t>
            </a:r>
            <a:r>
              <a:rPr lang="tr-TR" sz="2800" dirty="0" smtClean="0"/>
              <a:t> ile birlikte, sanal duvarlar arasında kalan, sorumluluk alamayan, karar verme iradesi gösteremeyen ve hâsılı hayatın gerçekliği ile tanışmamış olan lise çağındaki gençlerimize yönelik bir yaz eğitim programıdır</a:t>
            </a:r>
            <a:r>
              <a:rPr lang="tr-TR" sz="2800" dirty="0" smtClean="0"/>
              <a:t>.</a:t>
            </a:r>
          </a:p>
          <a:p>
            <a:r>
              <a:rPr lang="tr-TR" sz="2800" dirty="0" smtClean="0"/>
              <a:t> </a:t>
            </a:r>
            <a:r>
              <a:rPr lang="tr-TR" sz="2800" dirty="0" smtClean="0"/>
              <a:t>Bu program </a:t>
            </a:r>
            <a:r>
              <a:rPr lang="tr-TR" sz="2800" dirty="0" smtClean="0"/>
              <a:t>8  </a:t>
            </a:r>
            <a:r>
              <a:rPr lang="tr-TR" sz="2800" dirty="0" smtClean="0"/>
              <a:t>hafta farklı yaşam alanında uygulanarak, gençlerimizi hayatın gerçekleriyle buluşturmayı hedeflemektedir. </a:t>
            </a:r>
          </a:p>
          <a:p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1857356" y="571480"/>
            <a:ext cx="51435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Programın  Amacı</a:t>
            </a:r>
            <a:endParaRPr lang="tr-TR" sz="4000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614338" cy="8170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428604"/>
            <a:ext cx="8229600" cy="4389120"/>
          </a:xfrm>
        </p:spPr>
        <p:txBody>
          <a:bodyPr>
            <a:noAutofit/>
          </a:bodyPr>
          <a:lstStyle/>
          <a:p>
            <a:pPr algn="ctr"/>
            <a:r>
              <a:rPr lang="tr-TR" b="1" dirty="0" smtClean="0"/>
              <a:t>1.Hafta: </a:t>
            </a:r>
            <a:r>
              <a:rPr lang="tr-TR" b="1" dirty="0" smtClean="0"/>
              <a:t>İTİKÂF </a:t>
            </a:r>
            <a:r>
              <a:rPr lang="tr-TR" b="1" dirty="0" smtClean="0"/>
              <a:t>ve CAMİ HİZMETİ</a:t>
            </a:r>
            <a:endParaRPr lang="tr-TR" dirty="0" smtClean="0"/>
          </a:p>
          <a:p>
            <a:pPr algn="ctr"/>
            <a:r>
              <a:rPr lang="tr-TR" dirty="0" smtClean="0"/>
              <a:t>Faaliyet </a:t>
            </a:r>
            <a:r>
              <a:rPr lang="tr-TR" dirty="0" smtClean="0"/>
              <a:t>Gerçekleşeceği Alan; Konya merkezinde şehrin kenar mahallelerinde, itikâf ibadetine uygun il müftülüğünden 6 farklı cami talep edilecektir.  İl müftülüğünün uygun gördüğü camilerde itikâf ibadeti gerçekleştirilecektir. </a:t>
            </a:r>
          </a:p>
          <a:p>
            <a:pPr algn="ctr"/>
            <a:r>
              <a:rPr lang="tr-TR" dirty="0" smtClean="0"/>
              <a:t>Her bir camide 5 öğrenci ve 1 lider </a:t>
            </a:r>
            <a:r>
              <a:rPr lang="tr-TR" dirty="0" err="1" smtClean="0"/>
              <a:t>abi</a:t>
            </a:r>
            <a:r>
              <a:rPr lang="tr-TR" dirty="0" smtClean="0"/>
              <a:t> toplam 6 kişi itikâf yapacaktır. </a:t>
            </a:r>
          </a:p>
          <a:p>
            <a:pPr algn="ctr"/>
            <a:r>
              <a:rPr lang="tr-TR" dirty="0" smtClean="0"/>
              <a:t>Gençlerimiz itikâf programında cemaatle birlikte namaz kılacaklar. </a:t>
            </a:r>
            <a:r>
              <a:rPr lang="tr-TR" dirty="0" smtClean="0"/>
              <a:t>Böylelikle </a:t>
            </a:r>
            <a:r>
              <a:rPr lang="tr-TR" dirty="0" smtClean="0"/>
              <a:t>caminin toplayıcı özelliğiyle kardeşlik ve ikram etme duyguları gelişecek.  Camide devam eden mukabele, hatim programlarına katılarak manevi atmosferi teneffüs </a:t>
            </a:r>
            <a:r>
              <a:rPr lang="tr-TR" dirty="0" smtClean="0"/>
              <a:t>edecekler.</a:t>
            </a:r>
            <a:endParaRPr lang="tr-TR" dirty="0" smtClean="0"/>
          </a:p>
          <a:p>
            <a:pPr algn="ctr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-3214742" y="500042"/>
            <a:ext cx="1143008" cy="928694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389120"/>
          </a:xfrm>
        </p:spPr>
        <p:txBody>
          <a:bodyPr>
            <a:noAutofit/>
          </a:bodyPr>
          <a:lstStyle/>
          <a:p>
            <a:r>
              <a:rPr lang="tr-TR" sz="1800" dirty="0" smtClean="0"/>
              <a:t>İtikâf </a:t>
            </a:r>
            <a:r>
              <a:rPr lang="tr-TR" sz="1800" dirty="0" smtClean="0"/>
              <a:t>süresince yapılacak günlük faaliyet programı şu şekilde olacaktır; </a:t>
            </a:r>
          </a:p>
          <a:p>
            <a:pPr lvl="0"/>
            <a:r>
              <a:rPr lang="tr-TR" sz="1800" dirty="0" smtClean="0"/>
              <a:t>Sahur yemeği </a:t>
            </a:r>
          </a:p>
          <a:p>
            <a:pPr lvl="0"/>
            <a:r>
              <a:rPr lang="tr-TR" sz="1800" dirty="0" smtClean="0"/>
              <a:t>Mukabele </a:t>
            </a:r>
          </a:p>
          <a:p>
            <a:pPr lvl="0"/>
            <a:r>
              <a:rPr lang="tr-TR" sz="1800" dirty="0" smtClean="0"/>
              <a:t>Sabah Namazı </a:t>
            </a:r>
          </a:p>
          <a:p>
            <a:pPr lvl="0"/>
            <a:r>
              <a:rPr lang="tr-TR" sz="1800" dirty="0" smtClean="0"/>
              <a:t>Dinlenme</a:t>
            </a:r>
            <a:endParaRPr lang="tr-TR" sz="1800" dirty="0" smtClean="0"/>
          </a:p>
          <a:p>
            <a:pPr lvl="0"/>
            <a:r>
              <a:rPr lang="tr-TR" sz="1800" dirty="0" smtClean="0"/>
              <a:t>Cami Hizmeti (caminin süpürülmesi, Şadırvanın ve diğer eklentilerin temizlenmesi)</a:t>
            </a:r>
          </a:p>
          <a:p>
            <a:pPr lvl="0"/>
            <a:r>
              <a:rPr lang="tr-TR" sz="1800" dirty="0" smtClean="0"/>
              <a:t>Kitap okuma</a:t>
            </a:r>
          </a:p>
          <a:p>
            <a:pPr lvl="0"/>
            <a:r>
              <a:rPr lang="tr-TR" sz="1800" dirty="0" smtClean="0"/>
              <a:t>Öğle Namazı </a:t>
            </a:r>
          </a:p>
          <a:p>
            <a:pPr lvl="0"/>
            <a:r>
              <a:rPr lang="tr-TR" sz="1800" dirty="0" smtClean="0"/>
              <a:t>Dinlenme </a:t>
            </a:r>
          </a:p>
          <a:p>
            <a:pPr lvl="0"/>
            <a:r>
              <a:rPr lang="tr-TR" sz="1800" dirty="0" smtClean="0"/>
              <a:t>Sabah okunan kitabın müzakere edilmesi</a:t>
            </a:r>
          </a:p>
          <a:p>
            <a:pPr lvl="0"/>
            <a:r>
              <a:rPr lang="tr-TR" sz="1800" dirty="0" smtClean="0"/>
              <a:t>İkindi Namazı</a:t>
            </a:r>
          </a:p>
          <a:p>
            <a:pPr lvl="0"/>
            <a:r>
              <a:rPr lang="tr-TR" sz="1800" dirty="0" smtClean="0"/>
              <a:t>Mahalledeki gençlerle İftar </a:t>
            </a:r>
          </a:p>
          <a:p>
            <a:pPr lvl="0"/>
            <a:r>
              <a:rPr lang="tr-TR" sz="1800" dirty="0" smtClean="0"/>
              <a:t>Akşam Namazı</a:t>
            </a:r>
          </a:p>
          <a:p>
            <a:pPr lvl="0"/>
            <a:r>
              <a:rPr lang="tr-TR" sz="1800" dirty="0" smtClean="0"/>
              <a:t>Teravih Namazı </a:t>
            </a:r>
          </a:p>
          <a:p>
            <a:pPr lvl="0"/>
            <a:r>
              <a:rPr lang="tr-TR" sz="1800" dirty="0" smtClean="0"/>
              <a:t>Dinlenme </a:t>
            </a:r>
          </a:p>
          <a:p>
            <a:pPr lvl="0"/>
            <a:r>
              <a:rPr lang="tr-TR" sz="1800" dirty="0" smtClean="0"/>
              <a:t>Kalkış ve Gece Tefekkürü</a:t>
            </a:r>
          </a:p>
          <a:p>
            <a:endParaRPr lang="tr-T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asd\IMG-20170511-WA0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45233"/>
            <a:ext cx="8143900" cy="5798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4389120"/>
          </a:xfrm>
        </p:spPr>
        <p:txBody>
          <a:bodyPr>
            <a:noAutofit/>
          </a:bodyPr>
          <a:lstStyle/>
          <a:p>
            <a:pPr algn="ctr"/>
            <a:r>
              <a:rPr lang="tr-TR" dirty="0" smtClean="0"/>
              <a:t>2.Hafta: </a:t>
            </a:r>
            <a:r>
              <a:rPr lang="tr-TR" dirty="0" smtClean="0"/>
              <a:t>AHİLİĞİN </a:t>
            </a:r>
            <a:r>
              <a:rPr lang="tr-TR" dirty="0" smtClean="0"/>
              <a:t>ÖZÜ  (Mesleki Tanıtım)</a:t>
            </a:r>
          </a:p>
          <a:p>
            <a:pPr algn="ctr"/>
            <a:r>
              <a:rPr lang="tr-TR" dirty="0" smtClean="0"/>
              <a:t>Ahiliğin Özü haftasında gençlerimiz; marangoz, terzi, kasap, fırın, manav, berber,  ayakkabı-kundura atölyesi, oto tamiri, </a:t>
            </a:r>
            <a:r>
              <a:rPr lang="tr-TR" dirty="0" smtClean="0"/>
              <a:t>bakkal gibi meslek </a:t>
            </a:r>
            <a:r>
              <a:rPr lang="tr-TR" dirty="0" smtClean="0"/>
              <a:t>alanlarında tespit edilen esnafların yanında bir haftalık iş ahlakı eğitimi </a:t>
            </a:r>
            <a:r>
              <a:rPr lang="tr-TR" dirty="0" smtClean="0"/>
              <a:t>alacaklardır.</a:t>
            </a:r>
            <a:endParaRPr lang="tr-TR" dirty="0" smtClean="0"/>
          </a:p>
          <a:p>
            <a:pPr algn="ctr"/>
            <a:r>
              <a:rPr lang="tr-TR" dirty="0" smtClean="0"/>
              <a:t>Gruplar  her gün sabah evlerinden servisle alınarak işyerlerine bırakılacaklardır. İşyerinin durumuna göre en fazla 2 öğrenci bir işyerine bırakılacaktır. Bu durum bir hafta boyunca devam </a:t>
            </a:r>
            <a:r>
              <a:rPr lang="tr-TR" dirty="0" smtClean="0"/>
              <a:t>İş </a:t>
            </a:r>
            <a:r>
              <a:rPr lang="tr-TR" dirty="0" smtClean="0"/>
              <a:t>ahlakı ile ilgili belirlenecek ayet, hadis-i şerife veya güzel sözleri tablo şeklinde işyerinde görünecek yerlerine asarak, dürüstlük ve iş ahlakı konusunda </a:t>
            </a:r>
            <a:r>
              <a:rPr lang="tr-TR" dirty="0" err="1" smtClean="0"/>
              <a:t>farkındalık</a:t>
            </a:r>
            <a:r>
              <a:rPr lang="tr-TR" dirty="0" smtClean="0"/>
              <a:t> oluşmasına katkı sağlayacaklar</a:t>
            </a:r>
            <a:r>
              <a:rPr lang="tr-TR" dirty="0" smtClean="0"/>
              <a:t>..</a:t>
            </a:r>
            <a:endParaRPr lang="tr-TR" dirty="0" smtClean="0"/>
          </a:p>
          <a:p>
            <a:pPr algn="ctr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asd\IMG-20170511-WA0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679555" cy="614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197</TotalTime>
  <Words>663</Words>
  <Application>Microsoft Office PowerPoint</Application>
  <PresentationFormat>Ekran Gösterisi (4:3)</PresentationFormat>
  <Paragraphs>72</Paragraphs>
  <Slides>20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Akış</vt:lpstr>
      <vt:lpstr>  ULUSLARARASI MEVLANA  ANADOLU İMAM HATİP LİSESİ ‘’HAYATA DOKUNMAK’’  YAZ GENÇLİK PROGRAMI </vt:lpstr>
      <vt:lpstr> </vt:lpstr>
      <vt:lpstr> </vt:lpstr>
      <vt:lpstr> </vt:lpstr>
      <vt:lpstr> </vt:lpstr>
      <vt:lpstr>Slayt 6</vt:lpstr>
      <vt:lpstr>Slayt 7</vt:lpstr>
      <vt:lpstr>Slayt 8</vt:lpstr>
      <vt:lpstr>Slayt 9</vt:lpstr>
      <vt:lpstr> </vt:lpstr>
      <vt:lpstr>Slayt 11</vt:lpstr>
      <vt:lpstr> </vt:lpstr>
      <vt:lpstr>Slayt 13</vt:lpstr>
      <vt:lpstr>Slayt 14</vt:lpstr>
      <vt:lpstr> </vt:lpstr>
      <vt:lpstr>Slayt 16</vt:lpstr>
      <vt:lpstr> </vt:lpstr>
      <vt:lpstr>Slayt 18</vt:lpstr>
      <vt:lpstr>Slayt 19</vt:lpstr>
      <vt:lpstr>Slayt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ULUSLARARASI MEVLANA  ANADOLU İMAM HATİP LİSESİ ‘HAYATA DOKUNMAK’ 2016 YAZ GENÇLİK PROGRAMI</dc:title>
  <dc:creator>WIN7</dc:creator>
  <cp:lastModifiedBy>DELL</cp:lastModifiedBy>
  <cp:revision>20</cp:revision>
  <dcterms:created xsi:type="dcterms:W3CDTF">2017-01-05T16:13:56Z</dcterms:created>
  <dcterms:modified xsi:type="dcterms:W3CDTF">2017-05-12T10:36:44Z</dcterms:modified>
</cp:coreProperties>
</file>